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5555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солтүстік-шығыстан соғады, күші 7-12 м/с. Ауа температурасы түнде 5-7, күндіз 18-20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6226" y="220746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59817940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20076</TotalTime>
  <Words>608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4337</cp:revision>
  <cp:lastPrinted>2021-07-01T03:56:27Z</cp:lastPrinted>
  <dcterms:created xsi:type="dcterms:W3CDTF">2018-03-27T06:03:00Z</dcterms:created>
  <dcterms:modified xsi:type="dcterms:W3CDTF">2026-05-03T06:57:35Z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